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sv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EE3A3-71B2-49C0-B81C-82E884D96D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B4103-58D8-4713-BF29-76A0554F0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D761D-C07E-4F7B-986B-5EA52608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8F253-6292-4DEC-8A0D-F0F0057C5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06161-B871-4DC0-A98A-2E805D316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717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4FE0A-8BEA-4E06-80BB-413A3523B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341B1-7136-44AD-96EB-94FAC1183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99B79-536D-427F-935C-F8B6CB3A5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36F95-E3BB-4689-A5A3-F2D7B5056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F55C6-CF39-4D5B-9D08-61E401E8C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931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B3A43E-3204-4339-ACE4-21E3D5C1AB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93F7BB-56EB-447B-99AA-903063402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44D97-EEAB-4BBF-8429-5D5190A32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72859-FEF1-4719-9C93-D33F27F6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4A513-C7E0-4CAD-A70F-00C4ABDE7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8589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526AC-8B22-49C4-8898-F725BF2A0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35164-8417-4520-A41D-D69CA1450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CC42A-63AC-4631-8C98-B9F17290C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8AA96-C1C0-4909-8C9D-D0E8A38B3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E04D5-AF6C-48A8-A1C6-BAEB0DBB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7209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9EF95-D278-4BF0-B643-9EEFD9AD0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64B4B-7721-4143-A820-55444A909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99AE9-4F21-48F4-B3F7-F03B5E413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E1DAE-B2EB-412A-AAE2-C2EEF46A7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837C5-8674-4E6E-A61F-D202B512B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415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14EC3-4087-4DF4-A978-170509BA0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92601-8EDD-4B5E-916F-C3C56284D6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27B72F-6928-4D8F-985D-7E2A4BB1B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C643E4-BF19-4117-9DDF-85199E399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702B95-014D-4FD8-ABF9-F3D792B29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BCE38-1585-492D-9C7C-FD475FF8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7922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A3C5E-6B1D-4C50-BA06-173A18D03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C7773-D47E-41FC-8F01-9AF3E69F2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B5E6F-FD64-40BD-8D7F-7BA8C7BEB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B5A29B-80A6-4841-8E22-1EF27D0328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FFB9E2-7E6A-4F97-9788-6F00B44E58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305B85-DBA7-4A25-91A6-94C65E0FE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D2F88D-83C3-4681-AA05-A98A131C7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56BBB3-FD5B-4435-9F68-178A4B6E9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5045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C9A4-C238-449C-AF51-864928DCE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E65D60-7250-4113-811F-8D2BE37A7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8210D2-FF10-4FAB-B5D1-5B3DA0B04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545AED-6319-4E4A-9829-A64BDFB66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165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D0098A-B5B7-4898-B26F-60107B96C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BAF809-3CFA-4209-AA8F-FBC617C37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04EA0-5416-4ACE-90E4-865567646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7379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2881C-DB59-4954-A338-BEE0FF8C1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254AA-83D0-4932-BD68-6D64400D8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20569-157A-4615-B3D6-EBDBADDB8C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138AAD-A014-4301-90A6-725FDA13C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A7DE5-247B-49EE-8960-479390F5E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38074-3669-4C38-9A11-6963ADFDF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438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7AE40-C326-40F0-A8A2-22EDF54C2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984B61-3C76-413D-A7FD-54109F0C39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5734E-D2DC-4516-A412-66A661E98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1109E8-B5B7-43A2-96D2-5856C264D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0C2C3E-53EE-435C-8251-E136AB0B5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7EB95A-1AA5-48F1-A085-6C187E1EC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8088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A1399-5149-4412-8356-922DF90E1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5A0FF-0864-4B97-8887-9F3E3506D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FF3DD-F5C8-42C2-BCB6-989F8A8839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F2BBF-E794-4B11-A3AC-0265728CADF7}" type="datetimeFigureOut">
              <a:rPr lang="en-CA" smtClean="0"/>
              <a:t>2022-02-20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AC09C-15A4-4B07-B2E1-408FD83FFD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BDC3D-8D52-4CC6-BD03-2E71B1DD9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6E2907-00FE-4035-9273-6587239DA3D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3121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ctslaw.com/dashboard-touch-screens-safety-hazard/" TargetMode="External"/><Relationship Id="rId2" Type="http://schemas.openxmlformats.org/officeDocument/2006/relationships/hyperlink" Target="https://cdn.mobilesyrup.com/wp-content/uploads/2019/10/android-auto-header-2019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ciencedirect.com/science/article/abs/pii/S136984781300079X" TargetMode="External"/><Relationship Id="rId4" Type="http://schemas.openxmlformats.org/officeDocument/2006/relationships/hyperlink" Target="https://pubmed.ncbi.nlm.nih.gov/22176481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3E883A-3279-4809-AADE-EBB4FBF866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l="2456" r="13058" b="68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FBCE97-20B8-4725-93E1-1A6E49A91F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CA" b="1" dirty="0">
                <a:solidFill>
                  <a:schemeClr val="bg1"/>
                </a:solidFill>
                <a:latin typeface="Century Gothic" panose="020B0502020202020204" pitchFamily="34" charset="0"/>
              </a:rPr>
              <a:t>CarJam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0C180-9F58-497A-A184-57BE9C0AC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960562"/>
          </a:xfrm>
        </p:spPr>
        <p:txBody>
          <a:bodyPr>
            <a:normAutofit/>
          </a:bodyPr>
          <a:lstStyle/>
          <a:p>
            <a:pPr algn="l"/>
            <a:r>
              <a:rPr lang="en-CA" b="1" dirty="0">
                <a:solidFill>
                  <a:schemeClr val="bg1"/>
                </a:solidFill>
                <a:latin typeface="Century Gothic" panose="020B0502020202020204" pitchFamily="34" charset="0"/>
              </a:rPr>
              <a:t>A car-jamming music-playing energy-level sentimental-analysis music-picker</a:t>
            </a:r>
          </a:p>
          <a:p>
            <a:pPr algn="l"/>
            <a:endParaRPr lang="en-CA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l"/>
            <a:r>
              <a:rPr lang="en-CA" dirty="0">
                <a:solidFill>
                  <a:schemeClr val="bg1"/>
                </a:solidFill>
                <a:latin typeface="Century Gothic" panose="020B0502020202020204" pitchFamily="34" charset="0"/>
              </a:rPr>
              <a:t>Ian Webster | Jonathan Yan | Tong Yin Han | David Song</a:t>
            </a:r>
          </a:p>
        </p:txBody>
      </p:sp>
    </p:spTree>
    <p:extLst>
      <p:ext uri="{BB962C8B-B14F-4D97-AF65-F5344CB8AC3E}">
        <p14:creationId xmlns:p14="http://schemas.microsoft.com/office/powerpoint/2010/main" val="3382174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DB453-955B-44B4-A75D-8CB5BDBFC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>
                <a:latin typeface="Century Gothic" panose="020B0502020202020204" pitchFamily="34" charset="0"/>
              </a:rPr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D1F40-E89A-496A-91D3-314590590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>
                <a:latin typeface="Century Gothic" panose="020B0502020202020204" pitchFamily="34" charset="0"/>
              </a:rPr>
              <a:t>Introduction of large-screen car display added many features to the car</a:t>
            </a:r>
          </a:p>
          <a:p>
            <a:r>
              <a:rPr lang="en-CA" dirty="0">
                <a:latin typeface="Century Gothic" panose="020B0502020202020204" pitchFamily="34" charset="0"/>
              </a:rPr>
              <a:t>However, large touch screen displays </a:t>
            </a:r>
            <a:r>
              <a:rPr lang="en-CA" b="1" dirty="0">
                <a:latin typeface="Century Gothic" panose="020B0502020202020204" pitchFamily="34" charset="0"/>
              </a:rPr>
              <a:t>provide distraction</a:t>
            </a:r>
            <a:r>
              <a:rPr lang="en-CA" dirty="0">
                <a:latin typeface="Century Gothic" panose="020B0502020202020204" pitchFamily="34" charset="0"/>
              </a:rPr>
              <a:t> to the drivers, and increases the risk of serious car accident</a:t>
            </a:r>
          </a:p>
          <a:p>
            <a:pPr lvl="1"/>
            <a:r>
              <a:rPr lang="en-CA" dirty="0">
                <a:latin typeface="Century Gothic" panose="020B0502020202020204" pitchFamily="34" charset="0"/>
              </a:rPr>
              <a:t>In order to reduce accident, it would be </a:t>
            </a:r>
            <a:r>
              <a:rPr lang="en-CA" b="1" dirty="0">
                <a:latin typeface="Century Gothic" panose="020B0502020202020204" pitchFamily="34" charset="0"/>
              </a:rPr>
              <a:t>preferred to reduce touch interaction</a:t>
            </a:r>
            <a:r>
              <a:rPr lang="en-CA" dirty="0">
                <a:latin typeface="Century Gothic" panose="020B0502020202020204" pitchFamily="34" charset="0"/>
              </a:rPr>
              <a:t> as much as possible</a:t>
            </a:r>
          </a:p>
          <a:p>
            <a:r>
              <a:rPr lang="en-CA" dirty="0">
                <a:latin typeface="Century Gothic" panose="020B0502020202020204" pitchFamily="34" charset="0"/>
              </a:rPr>
              <a:t>Study indicates that listening to music </a:t>
            </a:r>
            <a:r>
              <a:rPr lang="en-CA" i="1" dirty="0">
                <a:latin typeface="Century Gothic" panose="020B0502020202020204" pitchFamily="34" charset="0"/>
              </a:rPr>
              <a:t>“does not impair performance in a monotonous car-following task</a:t>
            </a:r>
            <a:r>
              <a:rPr lang="en-CA" dirty="0">
                <a:latin typeface="Century Gothic" panose="020B0502020202020204" pitchFamily="34" charset="0"/>
              </a:rPr>
              <a:t>”, and </a:t>
            </a:r>
            <a:r>
              <a:rPr lang="en-CA" i="1" dirty="0">
                <a:latin typeface="Century Gothic" panose="020B0502020202020204" pitchFamily="34" charset="0"/>
              </a:rPr>
              <a:t>“positively impact mood while driving, which can be used to affect state and safe behaviour”</a:t>
            </a:r>
          </a:p>
        </p:txBody>
      </p:sp>
    </p:spTree>
    <p:extLst>
      <p:ext uri="{BB962C8B-B14F-4D97-AF65-F5344CB8AC3E}">
        <p14:creationId xmlns:p14="http://schemas.microsoft.com/office/powerpoint/2010/main" val="1973243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DB453-955B-44B4-A75D-8CB5BDBFC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>
                <a:latin typeface="Century Gothic" panose="020B0502020202020204" pitchFamily="34" charset="0"/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D1F40-E89A-496A-91D3-314590590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Century Gothic" panose="020B0502020202020204" pitchFamily="34" charset="0"/>
              </a:rPr>
              <a:t>Jonathan likes to listen to the music when he is driving</a:t>
            </a:r>
          </a:p>
          <a:p>
            <a:pPr lvl="1"/>
            <a:r>
              <a:rPr lang="en-CA" dirty="0">
                <a:latin typeface="Century Gothic" panose="020B0502020202020204" pitchFamily="34" charset="0"/>
              </a:rPr>
              <a:t>Doesn’t want to pick songs while he is driving</a:t>
            </a:r>
          </a:p>
          <a:p>
            <a:pPr lvl="1"/>
            <a:r>
              <a:rPr lang="en-CA" dirty="0">
                <a:latin typeface="Century Gothic" panose="020B0502020202020204" pitchFamily="34" charset="0"/>
              </a:rPr>
              <a:t>Wants an app to be able to </a:t>
            </a:r>
            <a:r>
              <a:rPr lang="en-CA" b="1" dirty="0">
                <a:latin typeface="Century Gothic" panose="020B0502020202020204" pitchFamily="34" charset="0"/>
              </a:rPr>
              <a:t>choose a random song based on his mood </a:t>
            </a:r>
            <a:r>
              <a:rPr lang="en-CA" dirty="0">
                <a:latin typeface="Century Gothic" panose="020B0502020202020204" pitchFamily="34" charset="0"/>
              </a:rPr>
              <a:t>at the moment</a:t>
            </a:r>
          </a:p>
        </p:txBody>
      </p:sp>
    </p:spTree>
    <p:extLst>
      <p:ext uri="{BB962C8B-B14F-4D97-AF65-F5344CB8AC3E}">
        <p14:creationId xmlns:p14="http://schemas.microsoft.com/office/powerpoint/2010/main" val="2696089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FCA0E4F-99C2-4FA1-84BB-FE7DFA83F9E7}"/>
              </a:ext>
            </a:extLst>
          </p:cNvPr>
          <p:cNvSpPr/>
          <p:nvPr/>
        </p:nvSpPr>
        <p:spPr>
          <a:xfrm>
            <a:off x="4991100" y="1790700"/>
            <a:ext cx="4457700" cy="463005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latin typeface="Century Gothic" panose="020B0502020202020204" pitchFamily="34" charset="0"/>
              </a:rPr>
              <a:t>Raspberry Pi 3</a:t>
            </a: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DB453-955B-44B4-A75D-8CB5BDBFC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>
                <a:latin typeface="Century Gothic" panose="020B0502020202020204" pitchFamily="34" charset="0"/>
              </a:rPr>
              <a:t>Methodology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15D2DB-0E9B-45B0-8E64-3DA8551D0784}"/>
              </a:ext>
            </a:extLst>
          </p:cNvPr>
          <p:cNvSpPr/>
          <p:nvPr/>
        </p:nvSpPr>
        <p:spPr>
          <a:xfrm>
            <a:off x="838200" y="2344737"/>
            <a:ext cx="3619500" cy="396557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latin typeface="Century Gothic" panose="020B0502020202020204" pitchFamily="34" charset="0"/>
              </a:rPr>
              <a:t>Backend</a:t>
            </a: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CA9800-8746-412F-B898-9BD9196DD390}"/>
              </a:ext>
            </a:extLst>
          </p:cNvPr>
          <p:cNvSpPr/>
          <p:nvPr/>
        </p:nvSpPr>
        <p:spPr>
          <a:xfrm>
            <a:off x="5086350" y="2344737"/>
            <a:ext cx="3619500" cy="3973512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latin typeface="Century Gothic" panose="020B0502020202020204" pitchFamily="34" charset="0"/>
              </a:rPr>
              <a:t>Frontend</a:t>
            </a: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  <a:p>
            <a:pPr algn="ctr"/>
            <a:endParaRPr lang="en-CA" b="1" dirty="0">
              <a:latin typeface="Century Gothic" panose="020B0502020202020204" pitchFamily="34" charset="0"/>
            </a:endParaRP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1D3E4CD5-F793-4A17-A127-33C6BD8DEBC0}"/>
              </a:ext>
            </a:extLst>
          </p:cNvPr>
          <p:cNvSpPr/>
          <p:nvPr/>
        </p:nvSpPr>
        <p:spPr>
          <a:xfrm>
            <a:off x="4503226" y="3107077"/>
            <a:ext cx="438150" cy="342900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600">
              <a:latin typeface="Century Gothic" panose="020B0502020202020204" pitchFamily="34" charset="0"/>
            </a:endParaRP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E32F394B-49E8-4DAE-B4C6-23E74CA00734}"/>
              </a:ext>
            </a:extLst>
          </p:cNvPr>
          <p:cNvSpPr/>
          <p:nvPr/>
        </p:nvSpPr>
        <p:spPr>
          <a:xfrm>
            <a:off x="9504874" y="3085992"/>
            <a:ext cx="438150" cy="342900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600">
              <a:latin typeface="Century Gothic" panose="020B0502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103624-3773-4B3F-BAC8-EE48014D1A1F}"/>
              </a:ext>
            </a:extLst>
          </p:cNvPr>
          <p:cNvSpPr txBox="1"/>
          <p:nvPr/>
        </p:nvSpPr>
        <p:spPr>
          <a:xfrm>
            <a:off x="10255654" y="2934276"/>
            <a:ext cx="1580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>
                <a:latin typeface="Century Gothic" panose="020B0502020202020204" pitchFamily="34" charset="0"/>
              </a:rPr>
              <a:t>User Input:</a:t>
            </a:r>
          </a:p>
          <a:p>
            <a:r>
              <a:rPr lang="en-CA" sz="1600" b="1" dirty="0">
                <a:latin typeface="Century Gothic" panose="020B0502020202020204" pitchFamily="34" charset="0"/>
              </a:rPr>
              <a:t>Speech audio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6F4880-3121-4791-9779-C71FEB70B1B5}"/>
              </a:ext>
            </a:extLst>
          </p:cNvPr>
          <p:cNvSpPr/>
          <p:nvPr/>
        </p:nvSpPr>
        <p:spPr>
          <a:xfrm>
            <a:off x="5197139" y="2967035"/>
            <a:ext cx="3397922" cy="62298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latin typeface="Century Gothic" panose="020B0502020202020204" pitchFamily="34" charset="0"/>
              </a:rPr>
              <a:t>react-mic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0F7B76-F55A-41E4-ACAF-C4CBC66F93F7}"/>
              </a:ext>
            </a:extLst>
          </p:cNvPr>
          <p:cNvSpPr/>
          <p:nvPr/>
        </p:nvSpPr>
        <p:spPr>
          <a:xfrm>
            <a:off x="948989" y="2967037"/>
            <a:ext cx="3397922" cy="62298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latin typeface="Century Gothic" panose="020B0502020202020204" pitchFamily="34" charset="0"/>
              </a:rPr>
              <a:t>Audio blob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27A398-983A-4D20-9667-D4D2D647F511}"/>
              </a:ext>
            </a:extLst>
          </p:cNvPr>
          <p:cNvSpPr/>
          <p:nvPr/>
        </p:nvSpPr>
        <p:spPr>
          <a:xfrm>
            <a:off x="948989" y="3629246"/>
            <a:ext cx="3397922" cy="62298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 err="1">
                <a:latin typeface="Century Gothic" panose="020B0502020202020204" pitchFamily="34" charset="0"/>
              </a:rPr>
              <a:t>Multer</a:t>
            </a:r>
            <a:endParaRPr lang="en-CA" sz="1600" b="1" dirty="0">
              <a:latin typeface="Century Gothic" panose="020B0502020202020204" pitchFamily="34" charset="0"/>
            </a:endParaRPr>
          </a:p>
          <a:p>
            <a:pPr algn="ctr"/>
            <a:r>
              <a:rPr lang="en-CA" sz="1200" dirty="0">
                <a:latin typeface="Century Gothic" panose="020B0502020202020204" pitchFamily="34" charset="0"/>
              </a:rPr>
              <a:t>File storage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2A17CB-0413-4EAF-A590-EC409F0E38D8}"/>
              </a:ext>
            </a:extLst>
          </p:cNvPr>
          <p:cNvSpPr/>
          <p:nvPr/>
        </p:nvSpPr>
        <p:spPr>
          <a:xfrm>
            <a:off x="948989" y="4304155"/>
            <a:ext cx="3397922" cy="62298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latin typeface="Century Gothic" panose="020B0502020202020204" pitchFamily="34" charset="0"/>
              </a:rPr>
              <a:t>Google speech-to-text API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1F1233-C383-44D5-82A7-FFF4960C569C}"/>
              </a:ext>
            </a:extLst>
          </p:cNvPr>
          <p:cNvSpPr/>
          <p:nvPr/>
        </p:nvSpPr>
        <p:spPr>
          <a:xfrm>
            <a:off x="948989" y="4966364"/>
            <a:ext cx="3397922" cy="62298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latin typeface="Century Gothic" panose="020B0502020202020204" pitchFamily="34" charset="0"/>
              </a:rPr>
              <a:t>Google Natural Language API</a:t>
            </a:r>
          </a:p>
          <a:p>
            <a:pPr algn="ctr"/>
            <a:r>
              <a:rPr lang="en-CA" sz="1200" dirty="0">
                <a:latin typeface="Century Gothic" panose="020B0502020202020204" pitchFamily="34" charset="0"/>
              </a:rPr>
              <a:t>Sentient Analysis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C4C471-F96A-44D4-B582-EF6913BA5CEA}"/>
              </a:ext>
            </a:extLst>
          </p:cNvPr>
          <p:cNvSpPr/>
          <p:nvPr/>
        </p:nvSpPr>
        <p:spPr>
          <a:xfrm>
            <a:off x="948989" y="5628591"/>
            <a:ext cx="3397922" cy="62298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latin typeface="Century Gothic" panose="020B0502020202020204" pitchFamily="34" charset="0"/>
              </a:rPr>
              <a:t>Spotify API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CDC9E7-5618-4406-B25E-55C3C9CA3E49}"/>
              </a:ext>
            </a:extLst>
          </p:cNvPr>
          <p:cNvSpPr/>
          <p:nvPr/>
        </p:nvSpPr>
        <p:spPr>
          <a:xfrm>
            <a:off x="5174578" y="5628591"/>
            <a:ext cx="3397922" cy="62298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latin typeface="Century Gothic" panose="020B0502020202020204" pitchFamily="34" charset="0"/>
              </a:rPr>
              <a:t>Spotify embedded player</a:t>
            </a:r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518DE1BA-BA99-4A5B-A54A-1D2279348792}"/>
              </a:ext>
            </a:extLst>
          </p:cNvPr>
          <p:cNvSpPr/>
          <p:nvPr/>
        </p:nvSpPr>
        <p:spPr>
          <a:xfrm flipH="1">
            <a:off x="4508836" y="5768633"/>
            <a:ext cx="438150" cy="342900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600">
              <a:latin typeface="Century Gothic" panose="020B0502020202020204" pitchFamily="34" charset="0"/>
            </a:endParaRPr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C3D7322A-F397-4EC3-A244-A22202AB2121}"/>
              </a:ext>
            </a:extLst>
          </p:cNvPr>
          <p:cNvSpPr/>
          <p:nvPr/>
        </p:nvSpPr>
        <p:spPr>
          <a:xfrm flipH="1">
            <a:off x="9560194" y="5747548"/>
            <a:ext cx="438150" cy="342900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600">
              <a:latin typeface="Century Gothic" panose="020B0502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8CD1A7-5382-4D12-BD4C-60F8A6E730BF}"/>
              </a:ext>
            </a:extLst>
          </p:cNvPr>
          <p:cNvSpPr txBox="1"/>
          <p:nvPr/>
        </p:nvSpPr>
        <p:spPr>
          <a:xfrm>
            <a:off x="10160134" y="5487252"/>
            <a:ext cx="1447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latin typeface="Century Gothic" panose="020B0502020202020204" pitchFamily="34" charset="0"/>
              </a:rPr>
              <a:t>Output:</a:t>
            </a:r>
          </a:p>
          <a:p>
            <a:r>
              <a:rPr lang="en-CA" sz="1600" b="1" dirty="0">
                <a:latin typeface="Century Gothic" panose="020B0502020202020204" pitchFamily="34" charset="0"/>
              </a:rPr>
              <a:t>Selection of song(s)</a:t>
            </a:r>
          </a:p>
        </p:txBody>
      </p:sp>
      <p:pic>
        <p:nvPicPr>
          <p:cNvPr id="23" name="Graphic 22" descr="Volume with solid fill">
            <a:extLst>
              <a:ext uri="{FF2B5EF4-FFF2-40B4-BE49-F238E27FC236}">
                <a16:creationId xmlns:a16="http://schemas.microsoft.com/office/drawing/2014/main" id="{CA1D2020-9721-4F83-856E-4C699B570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67640" y="5772233"/>
            <a:ext cx="367149" cy="367149"/>
          </a:xfrm>
          <a:prstGeom prst="rect">
            <a:avLst/>
          </a:prstGeom>
        </p:spPr>
      </p:pic>
      <p:pic>
        <p:nvPicPr>
          <p:cNvPr id="1028" name="Picture 4" descr="Free Microphone Icon, Symbol. PNG, SVG Download.">
            <a:extLst>
              <a:ext uri="{FF2B5EF4-FFF2-40B4-BE49-F238E27FC236}">
                <a16:creationId xmlns:a16="http://schemas.microsoft.com/office/drawing/2014/main" id="{3E5192AC-24E2-46E3-8329-11BAEF918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838267" y="3043594"/>
            <a:ext cx="406383" cy="406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796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65E9E-68DE-4897-ABF7-C309F96F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>
                <a:latin typeface="Century Gothic" panose="020B050202020202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06B29-BC44-442B-8011-DDA146587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000" dirty="0">
                <a:latin typeface="Century Gothic" panose="020B0502020202020204" pitchFamily="34" charset="0"/>
                <a:hlinkClick r:id="rId2"/>
              </a:rPr>
              <a:t>https://cdn.mobilesyrup.com/wp-content/uploads/2019/10/android-auto-header-2019.jpg</a:t>
            </a:r>
            <a:r>
              <a:rPr lang="en-CA" sz="2000" dirty="0">
                <a:latin typeface="Century Gothic" panose="020B0502020202020204" pitchFamily="34" charset="0"/>
              </a:rPr>
              <a:t> </a:t>
            </a:r>
          </a:p>
          <a:p>
            <a:r>
              <a:rPr lang="en-CA" sz="2000" dirty="0">
                <a:latin typeface="Century Gothic" panose="020B0502020202020204" pitchFamily="34" charset="0"/>
                <a:hlinkClick r:id="rId3"/>
              </a:rPr>
              <a:t>https://actslaw.com/dashboard-touch-screens-safety-hazard/</a:t>
            </a:r>
            <a:r>
              <a:rPr lang="en-CA" sz="2000" dirty="0">
                <a:latin typeface="Century Gothic" panose="020B0502020202020204" pitchFamily="34" charset="0"/>
              </a:rPr>
              <a:t> </a:t>
            </a:r>
          </a:p>
          <a:p>
            <a:r>
              <a:rPr lang="en-CA" sz="2000" dirty="0">
                <a:latin typeface="Century Gothic" panose="020B0502020202020204" pitchFamily="34" charset="0"/>
                <a:hlinkClick r:id="rId4"/>
              </a:rPr>
              <a:t>https://pubmed.ncbi.nlm.nih.gov/22176481/</a:t>
            </a:r>
            <a:r>
              <a:rPr lang="en-CA" sz="2000" dirty="0">
                <a:latin typeface="Century Gothic" panose="020B0502020202020204" pitchFamily="34" charset="0"/>
              </a:rPr>
              <a:t> </a:t>
            </a:r>
          </a:p>
          <a:p>
            <a:r>
              <a:rPr lang="en-CA" sz="2000" dirty="0">
                <a:latin typeface="Century Gothic" panose="020B0502020202020204" pitchFamily="34" charset="0"/>
                <a:hlinkClick r:id="rId5"/>
              </a:rPr>
              <a:t>https://www.sciencedirect.com/science/article/abs/pii/S136984781300079X</a:t>
            </a:r>
            <a:r>
              <a:rPr lang="en-CA" sz="2000" dirty="0">
                <a:latin typeface="Century Gothic" panose="020B0502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47803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241</Words>
  <Application>Microsoft Office PowerPoint</Application>
  <PresentationFormat>Widescreen</PresentationFormat>
  <Paragraphs>68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Century Gothic</vt:lpstr>
      <vt:lpstr>Office Theme</vt:lpstr>
      <vt:lpstr>CarJam</vt:lpstr>
      <vt:lpstr>Background Information</vt:lpstr>
      <vt:lpstr>Motivation</vt:lpstr>
      <vt:lpstr>Methodology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CarJam</dc:title>
  <dc:creator>David Song</dc:creator>
  <cp:lastModifiedBy>David Song</cp:lastModifiedBy>
  <cp:revision>13</cp:revision>
  <dcterms:created xsi:type="dcterms:W3CDTF">2022-02-20T14:58:13Z</dcterms:created>
  <dcterms:modified xsi:type="dcterms:W3CDTF">2022-02-20T16:03:37Z</dcterms:modified>
</cp:coreProperties>
</file>

<file path=docProps/thumbnail.jpeg>
</file>